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Helvetica Neue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713">
          <p15:clr>
            <a:srgbClr val="747775"/>
          </p15:clr>
        </p15:guide>
        <p15:guide id="2" pos="1519">
          <p15:clr>
            <a:srgbClr val="747775"/>
          </p15:clr>
        </p15:guide>
        <p15:guide id="3" pos="4241">
          <p15:clr>
            <a:srgbClr val="747775"/>
          </p15:clr>
        </p15:guide>
        <p15:guide id="4" orient="horz" pos="252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713" orient="horz"/>
        <p:guide pos="1519"/>
        <p:guide pos="4241"/>
        <p:guide pos="252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bold.fntdata"/><Relationship Id="rId14" Type="http://schemas.openxmlformats.org/officeDocument/2006/relationships/font" Target="fonts/HelveticaNeue-regular.fntdata"/><Relationship Id="rId17" Type="http://schemas.openxmlformats.org/officeDocument/2006/relationships/font" Target="fonts/HelveticaNeue-boldItalic.fntdata"/><Relationship Id="rId16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:notes"/>
          <p:cNvSpPr txBox="1"/>
          <p:nvPr>
            <p:ph idx="12" type="sldNum"/>
          </p:nvPr>
        </p:nvSpPr>
        <p:spPr>
          <a:xfrm>
            <a:off x="3884615" y="8685219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4" y="4400554"/>
            <a:ext cx="5486399" cy="36004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p4:notes"/>
          <p:cNvSpPr/>
          <p:nvPr>
            <p:ph idx="2" type="sldImg"/>
          </p:nvPr>
        </p:nvSpPr>
        <p:spPr>
          <a:xfrm>
            <a:off x="687388" y="1143000"/>
            <a:ext cx="5483225" cy="30845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ffe7d7b24_0_3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5ffe7d7b24_0_3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g25ffe7d7b24_0_3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814943492_0_8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28814943492_0_8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28814943492_0_8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095e5ff136_0_3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095e5ff136_0_3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3095e5ff136_0_3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8814943492_0_16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8814943492_0_16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28814943492_0_16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8814943492_0_24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8814943492_0_24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28814943492_0_24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814943492_0_33:notes"/>
          <p:cNvSpPr/>
          <p:nvPr>
            <p:ph idx="2" type="sldImg"/>
          </p:nvPr>
        </p:nvSpPr>
        <p:spPr>
          <a:xfrm>
            <a:off x="687388" y="1143000"/>
            <a:ext cx="54831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8814943492_0_33:notes"/>
          <p:cNvSpPr txBox="1"/>
          <p:nvPr>
            <p:ph idx="1" type="body"/>
          </p:nvPr>
        </p:nvSpPr>
        <p:spPr>
          <a:xfrm>
            <a:off x="685804" y="4400554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7600" lIns="95225" spcFirstLastPara="1" rIns="95225" wrap="square" tIns="476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8814943492_0_33:notes"/>
          <p:cNvSpPr txBox="1"/>
          <p:nvPr>
            <p:ph idx="12" type="sldNum"/>
          </p:nvPr>
        </p:nvSpPr>
        <p:spPr>
          <a:xfrm>
            <a:off x="3884615" y="8685219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7600" lIns="95225" spcFirstLastPara="1" rIns="95225" wrap="square" tIns="476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39652" y="1383618"/>
            <a:ext cx="2538283" cy="14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49" y="3942920"/>
            <a:ext cx="2322244" cy="37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6036" y="1383618"/>
            <a:ext cx="2808312" cy="128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 2">
  <p:cSld name="Picture with Caption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>
            <p:ph idx="2" type="pic"/>
          </p:nvPr>
        </p:nvSpPr>
        <p:spPr>
          <a:xfrm>
            <a:off x="0" y="-1"/>
            <a:ext cx="9144000" cy="47316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624228" y="4767263"/>
            <a:ext cx="151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1385646" y="4767263"/>
            <a:ext cx="507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1007269" y="4767263"/>
            <a:ext cx="32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1"/>
          <p:cNvSpPr txBox="1"/>
          <p:nvPr>
            <p:ph idx="1" type="body"/>
          </p:nvPr>
        </p:nvSpPr>
        <p:spPr>
          <a:xfrm>
            <a:off x="0" y="4516041"/>
            <a:ext cx="9144000" cy="215400"/>
          </a:xfrm>
          <a:prstGeom prst="rect">
            <a:avLst/>
          </a:prstGeom>
          <a:solidFill>
            <a:schemeClr val="dk1">
              <a:alpha val="64709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3" name="Google Shape;7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cture slide" showMasterSp="0">
  <p:cSld name="Lectur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1007269" y="844153"/>
            <a:ext cx="7344966" cy="57557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1007269" y="2733768"/>
            <a:ext cx="7344966" cy="1125268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2" type="body"/>
          </p:nvPr>
        </p:nvSpPr>
        <p:spPr>
          <a:xfrm>
            <a:off x="1007268" y="2139702"/>
            <a:ext cx="7344967" cy="3780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 and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007269" y="1545431"/>
            <a:ext cx="7344966" cy="297061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- Chapter Title 1">
  <p:cSld name="Empty Slide_1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0" y="0"/>
            <a:ext cx="9182400" cy="5184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6"/>
          <p:cNvSpPr/>
          <p:nvPr>
            <p:ph idx="2" type="pic"/>
          </p:nvPr>
        </p:nvSpPr>
        <p:spPr>
          <a:xfrm>
            <a:off x="3462750" y="-16825"/>
            <a:ext cx="5719800" cy="47850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689625" y="2575275"/>
            <a:ext cx="6132600" cy="21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5938" y="4794900"/>
            <a:ext cx="831799" cy="2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 b="0" l="0" r="39124" t="0"/>
          <a:stretch/>
        </p:blipFill>
        <p:spPr>
          <a:xfrm>
            <a:off x="769500" y="4749025"/>
            <a:ext cx="589800" cy="331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0" y="4802600"/>
            <a:ext cx="465118" cy="2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6"/>
          <p:cNvSpPr/>
          <p:nvPr/>
        </p:nvSpPr>
        <p:spPr>
          <a:xfrm>
            <a:off x="1290600" y="4697750"/>
            <a:ext cx="250800" cy="24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689625" y="4038225"/>
            <a:ext cx="25881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>
            <a:lvl1pPr lv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Helvetica Neue"/>
              <a:buNone/>
              <a:defRPr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4">
          <p15:clr>
            <a:srgbClr val="FA7B17"/>
          </p15:clr>
        </p15:guide>
        <p15:guide id="2" orient="horz" pos="703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lide" showMasterSp="0">
  <p:cSld name="Project Slide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1007268" y="844153"/>
            <a:ext cx="7344967" cy="5934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1007269" y="2409825"/>
            <a:ext cx="7344966" cy="1134033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1007268" y="1532231"/>
            <a:ext cx="7344967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1007269" y="1926007"/>
            <a:ext cx="7344966" cy="334872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Title and caption">
  <p:cSld name="Picture with Title and 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>
            <p:ph idx="2" type="pic"/>
          </p:nvPr>
        </p:nvSpPr>
        <p:spPr>
          <a:xfrm>
            <a:off x="0" y="446"/>
            <a:ext cx="9144000" cy="4731544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231" y="844153"/>
            <a:ext cx="1124257" cy="440581"/>
          </a:xfrm>
          <a:prstGeom prst="rect">
            <a:avLst/>
          </a:prstGeom>
          <a:solidFill>
            <a:schemeClr val="lt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0" y="4516041"/>
            <a:ext cx="9144000" cy="215503"/>
          </a:xfrm>
          <a:prstGeom prst="rect">
            <a:avLst/>
          </a:prstGeom>
          <a:solidFill>
            <a:schemeClr val="dk1">
              <a:alpha val="64705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8855" y="476931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pty Slide">
  <p:cSld name="Empty Slide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 1">
  <p:cSld name="Picture with Caption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/>
          <p:nvPr>
            <p:ph idx="2" type="pic"/>
          </p:nvPr>
        </p:nvSpPr>
        <p:spPr>
          <a:xfrm>
            <a:off x="0" y="-1"/>
            <a:ext cx="9144000" cy="47316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624228" y="4767263"/>
            <a:ext cx="1512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1385646" y="4767263"/>
            <a:ext cx="507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1007269" y="4767263"/>
            <a:ext cx="32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0" y="4516041"/>
            <a:ext cx="9144000" cy="215400"/>
          </a:xfrm>
          <a:prstGeom prst="rect">
            <a:avLst/>
          </a:prstGeom>
          <a:solidFill>
            <a:schemeClr val="dk1">
              <a:alpha val="64709"/>
            </a:schemeClr>
          </a:solidFill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9.png"/><Relationship Id="rId2" Type="http://schemas.openxmlformats.org/officeDocument/2006/relationships/image" Target="../media/image7.png"/><Relationship Id="rId3" Type="http://schemas.openxmlformats.org/officeDocument/2006/relationships/image" Target="../media/image5.jp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07269" y="205978"/>
            <a:ext cx="7344966" cy="962025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07269" y="1545432"/>
            <a:ext cx="7344966" cy="3024187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624228" y="4767263"/>
            <a:ext cx="1512168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385646" y="4767263"/>
            <a:ext cx="5076564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07269" y="4767263"/>
            <a:ext cx="324371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5000" y="4779000"/>
            <a:ext cx="474727" cy="275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32972" y="4778999"/>
            <a:ext cx="657721" cy="10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500" y="4768200"/>
            <a:ext cx="589788" cy="2697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jpg"/><Relationship Id="rId4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6696" y="232518"/>
            <a:ext cx="1115103" cy="1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413" y="141900"/>
            <a:ext cx="3401391" cy="453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395" y="141900"/>
            <a:ext cx="3401391" cy="453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675" y="83975"/>
            <a:ext cx="3370552" cy="449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773" y="83975"/>
            <a:ext cx="3370552" cy="44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 title="20241008_11174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426" y="982125"/>
            <a:ext cx="3732101" cy="27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08" y="68425"/>
            <a:ext cx="3457943" cy="461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6" title="20241008_1059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576" y="960225"/>
            <a:ext cx="2203427" cy="293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775" y="688850"/>
            <a:ext cx="2610501" cy="3480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7"/>
          <p:cNvPicPr preferRelativeResize="0"/>
          <p:nvPr/>
        </p:nvPicPr>
        <p:blipFill rotWithShape="1">
          <a:blip r:embed="rId3">
            <a:alphaModFix/>
          </a:blip>
          <a:srcRect b="15564" l="13354" r="15914" t="21597"/>
          <a:stretch/>
        </p:blipFill>
        <p:spPr>
          <a:xfrm>
            <a:off x="806952" y="68425"/>
            <a:ext cx="3892297" cy="461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279" y="112988"/>
            <a:ext cx="3391108" cy="4521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775" y="68450"/>
            <a:ext cx="3272509" cy="436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650" y="68467"/>
            <a:ext cx="3272502" cy="4363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2625" y="267850"/>
            <a:ext cx="5531351" cy="4148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 rotWithShape="1">
          <a:blip r:embed="rId4">
            <a:alphaModFix/>
          </a:blip>
          <a:srcRect b="37008" l="26170" r="28091" t="23812"/>
          <a:stretch/>
        </p:blipFill>
        <p:spPr>
          <a:xfrm>
            <a:off x="5250575" y="267850"/>
            <a:ext cx="3632337" cy="414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ETH ITA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